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21383625" cy="30275213"/>
  <p:notesSz cx="6669088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 userDrawn="1">
          <p15:clr>
            <a:srgbClr val="A4A3A4"/>
          </p15:clr>
        </p15:guide>
        <p15:guide id="2" pos="1347" userDrawn="1">
          <p15:clr>
            <a:srgbClr val="A4A3A4"/>
          </p15:clr>
        </p15:guide>
        <p15:guide id="3" pos="13086" userDrawn="1">
          <p15:clr>
            <a:srgbClr val="A4A3A4"/>
          </p15:clr>
        </p15:guide>
        <p15:guide id="4" orient="horz" pos="1620" userDrawn="1">
          <p15:clr>
            <a:srgbClr val="A4A3A4"/>
          </p15:clr>
        </p15:guide>
        <p15:guide id="5" orient="horz" pos="18557" userDrawn="1">
          <p15:clr>
            <a:srgbClr val="A4A3A4"/>
          </p15:clr>
        </p15:guide>
        <p15:guide id="6" orient="horz" pos="17069" userDrawn="1">
          <p15:clr>
            <a:srgbClr val="A4A3A4"/>
          </p15:clr>
        </p15:guide>
        <p15:guide id="7" orient="horz" pos="16898" userDrawn="1">
          <p15:clr>
            <a:srgbClr val="A4A3A4"/>
          </p15:clr>
        </p15:guide>
        <p15:guide id="8" pos="11739" userDrawn="1">
          <p15:clr>
            <a:srgbClr val="A4A3A4"/>
          </p15:clr>
        </p15:guide>
        <p15:guide id="9" pos="7447" userDrawn="1">
          <p15:clr>
            <a:srgbClr val="A4A3A4"/>
          </p15:clr>
        </p15:guide>
        <p15:guide id="10" pos="696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9F"/>
    <a:srgbClr val="737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1633" autoAdjust="0"/>
  </p:normalViewPr>
  <p:slideViewPr>
    <p:cSldViewPr snapToGrid="0">
      <p:cViewPr varScale="1">
        <p:scale>
          <a:sx n="34" d="100"/>
          <a:sy n="34" d="100"/>
        </p:scale>
        <p:origin x="4218" y="150"/>
      </p:cViewPr>
      <p:guideLst>
        <p:guide orient="horz" pos="1200"/>
        <p:guide pos="1347"/>
        <p:guide pos="13086"/>
        <p:guide orient="horz" pos="1620"/>
        <p:guide orient="horz" pos="18557"/>
        <p:guide orient="horz" pos="17069"/>
        <p:guide orient="horz" pos="16898"/>
        <p:guide pos="11739"/>
        <p:guide pos="7447"/>
        <p:guide pos="696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3B30C5-AA65-4C78-B4A7-DF703BC63624}" type="datetimeFigureOut">
              <a:rPr lang="en-GB" smtClean="0"/>
              <a:t>20/06/2023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159000" y="1235075"/>
            <a:ext cx="2351088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750" y="4750815"/>
            <a:ext cx="5335588" cy="388717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8477"/>
            <a:ext cx="2889250" cy="49418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8250" y="9378477"/>
            <a:ext cx="2889250" cy="49418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A0C1E3-F9BD-4A90-ADE8-52363EF91E0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1942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71845" rtl="0" eaLnBrk="1" latinLnBrk="0" hangingPunct="1">
      <a:defRPr sz="1013" kern="1200">
        <a:solidFill>
          <a:schemeClr val="tx1"/>
        </a:solidFill>
        <a:latin typeface="+mn-lt"/>
        <a:ea typeface="+mn-ea"/>
        <a:cs typeface="+mn-cs"/>
      </a:defRPr>
    </a:lvl1pPr>
    <a:lvl2pPr marL="385923" algn="l" defTabSz="771845" rtl="0" eaLnBrk="1" latinLnBrk="0" hangingPunct="1">
      <a:defRPr sz="1013" kern="1200">
        <a:solidFill>
          <a:schemeClr val="tx1"/>
        </a:solidFill>
        <a:latin typeface="+mn-lt"/>
        <a:ea typeface="+mn-ea"/>
        <a:cs typeface="+mn-cs"/>
      </a:defRPr>
    </a:lvl2pPr>
    <a:lvl3pPr marL="771845" algn="l" defTabSz="771845" rtl="0" eaLnBrk="1" latinLnBrk="0" hangingPunct="1">
      <a:defRPr sz="1013" kern="1200">
        <a:solidFill>
          <a:schemeClr val="tx1"/>
        </a:solidFill>
        <a:latin typeface="+mn-lt"/>
        <a:ea typeface="+mn-ea"/>
        <a:cs typeface="+mn-cs"/>
      </a:defRPr>
    </a:lvl3pPr>
    <a:lvl4pPr marL="1157768" algn="l" defTabSz="771845" rtl="0" eaLnBrk="1" latinLnBrk="0" hangingPunct="1">
      <a:defRPr sz="1013" kern="1200">
        <a:solidFill>
          <a:schemeClr val="tx1"/>
        </a:solidFill>
        <a:latin typeface="+mn-lt"/>
        <a:ea typeface="+mn-ea"/>
        <a:cs typeface="+mn-cs"/>
      </a:defRPr>
    </a:lvl4pPr>
    <a:lvl5pPr marL="1543690" algn="l" defTabSz="771845" rtl="0" eaLnBrk="1" latinLnBrk="0" hangingPunct="1">
      <a:defRPr sz="1013" kern="1200">
        <a:solidFill>
          <a:schemeClr val="tx1"/>
        </a:solidFill>
        <a:latin typeface="+mn-lt"/>
        <a:ea typeface="+mn-ea"/>
        <a:cs typeface="+mn-cs"/>
      </a:defRPr>
    </a:lvl5pPr>
    <a:lvl6pPr marL="1929613" algn="l" defTabSz="771845" rtl="0" eaLnBrk="1" latinLnBrk="0" hangingPunct="1">
      <a:defRPr sz="1013" kern="1200">
        <a:solidFill>
          <a:schemeClr val="tx1"/>
        </a:solidFill>
        <a:latin typeface="+mn-lt"/>
        <a:ea typeface="+mn-ea"/>
        <a:cs typeface="+mn-cs"/>
      </a:defRPr>
    </a:lvl6pPr>
    <a:lvl7pPr marL="2315535" algn="l" defTabSz="771845" rtl="0" eaLnBrk="1" latinLnBrk="0" hangingPunct="1">
      <a:defRPr sz="1013" kern="1200">
        <a:solidFill>
          <a:schemeClr val="tx1"/>
        </a:solidFill>
        <a:latin typeface="+mn-lt"/>
        <a:ea typeface="+mn-ea"/>
        <a:cs typeface="+mn-cs"/>
      </a:defRPr>
    </a:lvl7pPr>
    <a:lvl8pPr marL="2701458" algn="l" defTabSz="771845" rtl="0" eaLnBrk="1" latinLnBrk="0" hangingPunct="1">
      <a:defRPr sz="1013" kern="1200">
        <a:solidFill>
          <a:schemeClr val="tx1"/>
        </a:solidFill>
        <a:latin typeface="+mn-lt"/>
        <a:ea typeface="+mn-ea"/>
        <a:cs typeface="+mn-cs"/>
      </a:defRPr>
    </a:lvl8pPr>
    <a:lvl9pPr marL="3087380" algn="l" defTabSz="771845" rtl="0" eaLnBrk="1" latinLnBrk="0" hangingPunct="1">
      <a:defRPr sz="101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2159000" y="1235075"/>
            <a:ext cx="2351088" cy="333057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A0C1E3-F9BD-4A90-ADE8-52363EF91E0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1174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48CB1-E927-484D-B196-A27B2707A297}" type="datetimeFigureOut">
              <a:rPr lang="de-AT" smtClean="0"/>
              <a:t>20.06.2023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DF44A-A17D-4741-A639-A367DBEE960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72299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48CB1-E927-484D-B196-A27B2707A297}" type="datetimeFigureOut">
              <a:rPr lang="de-AT" smtClean="0"/>
              <a:t>20.06.2023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DF44A-A17D-4741-A639-A367DBEE960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97893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48CB1-E927-484D-B196-A27B2707A297}" type="datetimeFigureOut">
              <a:rPr lang="de-AT" smtClean="0"/>
              <a:t>20.06.2023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DF44A-A17D-4741-A639-A367DBEE960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54272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48CB1-E927-484D-B196-A27B2707A297}" type="datetimeFigureOut">
              <a:rPr lang="de-AT" smtClean="0"/>
              <a:t>20.06.2023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DF44A-A17D-4741-A639-A367DBEE960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94471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48CB1-E927-484D-B196-A27B2707A297}" type="datetimeFigureOut">
              <a:rPr lang="de-AT" smtClean="0"/>
              <a:t>20.06.2023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DF44A-A17D-4741-A639-A367DBEE960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69167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48CB1-E927-484D-B196-A27B2707A297}" type="datetimeFigureOut">
              <a:rPr lang="de-AT" smtClean="0"/>
              <a:t>20.06.2023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DF44A-A17D-4741-A639-A367DBEE960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5207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48CB1-E927-484D-B196-A27B2707A297}" type="datetimeFigureOut">
              <a:rPr lang="de-AT" smtClean="0"/>
              <a:t>20.06.2023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DF44A-A17D-4741-A639-A367DBEE960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65955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48CB1-E927-484D-B196-A27B2707A297}" type="datetimeFigureOut">
              <a:rPr lang="de-AT" smtClean="0"/>
              <a:t>20.06.2023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DF44A-A17D-4741-A639-A367DBEE960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23785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48CB1-E927-484D-B196-A27B2707A297}" type="datetimeFigureOut">
              <a:rPr lang="de-AT" smtClean="0"/>
              <a:t>20.06.2023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DF44A-A17D-4741-A639-A367DBEE960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78081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48CB1-E927-484D-B196-A27B2707A297}" type="datetimeFigureOut">
              <a:rPr lang="de-AT" smtClean="0"/>
              <a:t>20.06.2023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DF44A-A17D-4741-A639-A367DBEE960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28308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48CB1-E927-484D-B196-A27B2707A297}" type="datetimeFigureOut">
              <a:rPr lang="de-AT" smtClean="0"/>
              <a:t>20.06.2023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DF44A-A17D-4741-A639-A367DBEE960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2597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48CB1-E927-484D-B196-A27B2707A297}" type="datetimeFigureOut">
              <a:rPr lang="de-AT" smtClean="0"/>
              <a:t>20.06.2023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DF44A-A17D-4741-A639-A367DBEE960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3844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626" t="-7858" b="1"/>
          <a:stretch/>
        </p:blipFill>
        <p:spPr>
          <a:xfrm>
            <a:off x="4698382" y="573493"/>
            <a:ext cx="2910924" cy="1041359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2131788" y="2538046"/>
            <a:ext cx="18469255" cy="1879668"/>
          </a:xfrm>
          <a:prstGeom prst="rect">
            <a:avLst/>
          </a:prstGeom>
          <a:noFill/>
        </p:spPr>
        <p:txBody>
          <a:bodyPr wrap="square" lIns="0" tIns="0" rIns="0" bIns="302754" rtlCol="0">
            <a:spAutoFit/>
          </a:bodyPr>
          <a:lstStyle/>
          <a:p>
            <a:endParaRPr lang="de-AT" sz="3028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7200" b="1" dirty="0">
                <a:latin typeface="Arial" panose="020B0604020202020204" pitchFamily="34" charset="0"/>
                <a:cs typeface="Arial" panose="020B0604020202020204" pitchFamily="34" charset="0"/>
              </a:rPr>
              <a:t>Poster Title</a:t>
            </a:r>
          </a:p>
        </p:txBody>
      </p:sp>
      <p:cxnSp>
        <p:nvCxnSpPr>
          <p:cNvPr id="15" name="Gerader Verbinder 14"/>
          <p:cNvCxnSpPr>
            <a:cxnSpLocks/>
          </p:cNvCxnSpPr>
          <p:nvPr/>
        </p:nvCxnSpPr>
        <p:spPr>
          <a:xfrm>
            <a:off x="844918" y="2538046"/>
            <a:ext cx="1964384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feld 15"/>
          <p:cNvSpPr txBox="1"/>
          <p:nvPr/>
        </p:nvSpPr>
        <p:spPr>
          <a:xfrm>
            <a:off x="844918" y="4453916"/>
            <a:ext cx="19937244" cy="43088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0" tIns="0" rIns="0" bIns="0" rtlCol="0">
            <a:spAutoFit/>
          </a:bodyPr>
          <a:lstStyle/>
          <a:p>
            <a:pPr>
              <a:spcAft>
                <a:spcPts val="1192"/>
              </a:spcAft>
            </a:pPr>
            <a:r>
              <a:rPr lang="en-US" sz="2800" b="1" u="sng" dirty="0"/>
              <a:t>Name and affiliations of the student and her/his advisor(s)</a:t>
            </a:r>
            <a:endParaRPr lang="de-AT" sz="2800" b="1" u="sng" dirty="0"/>
          </a:p>
        </p:txBody>
      </p:sp>
      <p:grpSp>
        <p:nvGrpSpPr>
          <p:cNvPr id="49" name="Gruppieren 25"/>
          <p:cNvGrpSpPr/>
          <p:nvPr/>
        </p:nvGrpSpPr>
        <p:grpSpPr>
          <a:xfrm>
            <a:off x="876346" y="26613529"/>
            <a:ext cx="19507977" cy="1297315"/>
            <a:chOff x="13572535" y="5738378"/>
            <a:chExt cx="11443680" cy="1542615"/>
          </a:xfrm>
        </p:grpSpPr>
        <p:sp>
          <p:nvSpPr>
            <p:cNvPr id="50" name="Textfeld 26"/>
            <p:cNvSpPr txBox="1"/>
            <p:nvPr/>
          </p:nvSpPr>
          <p:spPr>
            <a:xfrm>
              <a:off x="13581314" y="5738378"/>
              <a:ext cx="11424742" cy="1542615"/>
            </a:xfrm>
            <a:prstGeom prst="rect">
              <a:avLst/>
            </a:prstGeom>
            <a:noFill/>
          </p:spPr>
          <p:txBody>
            <a:bodyPr wrap="square" lIns="0" tIns="302754" rIns="0" bIns="302754" rtlCol="0">
              <a:spAutoFit/>
            </a:bodyPr>
            <a:lstStyle/>
            <a:p>
              <a:r>
                <a:rPr lang="en-US" sz="4400" b="1" dirty="0">
                  <a:solidFill>
                    <a:srgbClr val="00699F"/>
                  </a:solidFill>
                </a:rPr>
                <a:t>List of References</a:t>
              </a:r>
              <a:endParaRPr lang="de-AT" sz="4400" b="1" dirty="0">
                <a:solidFill>
                  <a:srgbClr val="00699F"/>
                </a:solidFill>
              </a:endParaRPr>
            </a:p>
          </p:txBody>
        </p:sp>
        <p:cxnSp>
          <p:nvCxnSpPr>
            <p:cNvPr id="51" name="Gerader Verbinder 27"/>
            <p:cNvCxnSpPr/>
            <p:nvPr/>
          </p:nvCxnSpPr>
          <p:spPr>
            <a:xfrm>
              <a:off x="13572535" y="6977424"/>
              <a:ext cx="11443680" cy="0"/>
            </a:xfrm>
            <a:prstGeom prst="line">
              <a:avLst/>
            </a:prstGeom>
            <a:ln w="63500">
              <a:solidFill>
                <a:srgbClr val="00699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Textfeld 39"/>
          <p:cNvSpPr txBox="1"/>
          <p:nvPr/>
        </p:nvSpPr>
        <p:spPr>
          <a:xfrm>
            <a:off x="798444" y="27736106"/>
            <a:ext cx="203776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70146"/>
              </a:buClr>
            </a:pPr>
            <a:r>
              <a:rPr lang="en-US" sz="2400" dirty="0"/>
              <a:t>[1]….</a:t>
            </a:r>
            <a:endParaRPr lang="de-AT" sz="2400" dirty="0"/>
          </a:p>
        </p:txBody>
      </p:sp>
      <p:grpSp>
        <p:nvGrpSpPr>
          <p:cNvPr id="58" name="Gruppieren 22"/>
          <p:cNvGrpSpPr/>
          <p:nvPr/>
        </p:nvGrpSpPr>
        <p:grpSpPr>
          <a:xfrm>
            <a:off x="10987250" y="15739730"/>
            <a:ext cx="9501508" cy="1297315"/>
            <a:chOff x="13777455" y="4704173"/>
            <a:chExt cx="10647023" cy="6595995"/>
          </a:xfrm>
        </p:grpSpPr>
        <p:sp>
          <p:nvSpPr>
            <p:cNvPr id="61" name="Textfeld 23"/>
            <p:cNvSpPr txBox="1"/>
            <p:nvPr/>
          </p:nvSpPr>
          <p:spPr>
            <a:xfrm>
              <a:off x="13894478" y="4704173"/>
              <a:ext cx="10530000" cy="6595995"/>
            </a:xfrm>
            <a:prstGeom prst="rect">
              <a:avLst/>
            </a:prstGeom>
            <a:noFill/>
          </p:spPr>
          <p:txBody>
            <a:bodyPr wrap="square" lIns="0" tIns="302754" rIns="0" bIns="302754" rtlCol="0">
              <a:spAutoFit/>
            </a:bodyPr>
            <a:lstStyle/>
            <a:p>
              <a:r>
                <a:rPr lang="en-US" sz="4400" b="1" dirty="0">
                  <a:solidFill>
                    <a:srgbClr val="00699F"/>
                  </a:solidFill>
                </a:rPr>
                <a:t>Conclusion</a:t>
              </a:r>
            </a:p>
          </p:txBody>
        </p:sp>
        <p:cxnSp>
          <p:nvCxnSpPr>
            <p:cNvPr id="63" name="Gerader Verbinder 24"/>
            <p:cNvCxnSpPr/>
            <p:nvPr/>
          </p:nvCxnSpPr>
          <p:spPr>
            <a:xfrm>
              <a:off x="13777455" y="10089703"/>
              <a:ext cx="10530000" cy="0"/>
            </a:xfrm>
            <a:prstGeom prst="line">
              <a:avLst/>
            </a:prstGeom>
            <a:ln w="63500">
              <a:solidFill>
                <a:srgbClr val="00699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AutoShape 2" descr="Image result for University of Leeds"/>
          <p:cNvSpPr>
            <a:spLocks noChangeAspect="1" noChangeArrowheads="1"/>
          </p:cNvSpPr>
          <p:nvPr/>
        </p:nvSpPr>
        <p:spPr bwMode="auto">
          <a:xfrm>
            <a:off x="226257" y="-121491"/>
            <a:ext cx="256332" cy="256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76900" tIns="38450" rIns="76900" bIns="38450" numCol="1" anchor="t" anchorCtr="0" compatLnSpc="1">
            <a:prstTxWarp prst="textNoShape">
              <a:avLst/>
            </a:prstTxWarp>
          </a:bodyPr>
          <a:lstStyle/>
          <a:p>
            <a:endParaRPr lang="en-GB" sz="4105"/>
          </a:p>
        </p:txBody>
      </p:sp>
      <p:sp>
        <p:nvSpPr>
          <p:cNvPr id="64" name="Textfeld 39"/>
          <p:cNvSpPr txBox="1"/>
          <p:nvPr/>
        </p:nvSpPr>
        <p:spPr>
          <a:xfrm>
            <a:off x="617338" y="13402407"/>
            <a:ext cx="9346310" cy="2200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379" indent="-288379">
              <a:spcBef>
                <a:spcPts val="477"/>
              </a:spcBef>
              <a:spcAft>
                <a:spcPts val="477"/>
              </a:spcAft>
              <a:buClr>
                <a:srgbClr val="F70146"/>
              </a:buClr>
              <a:buFont typeface="Wingdings" panose="05000000000000000000" pitchFamily="2" charset="2"/>
              <a:buChar char="§"/>
            </a:pPr>
            <a:r>
              <a:rPr lang="en-US" sz="2800" b="1" dirty="0"/>
              <a:t>E.g. </a:t>
            </a:r>
          </a:p>
          <a:p>
            <a:pPr marL="978620" lvl="1" indent="-363144">
              <a:spcBef>
                <a:spcPts val="477"/>
              </a:spcBef>
              <a:spcAft>
                <a:spcPts val="477"/>
              </a:spcAft>
              <a:buClr>
                <a:srgbClr val="F70146"/>
              </a:buClr>
              <a:buFont typeface="Wingdings" panose="05000000000000000000" pitchFamily="2" charset="2"/>
              <a:buChar char="Ø"/>
            </a:pPr>
            <a:r>
              <a:rPr lang="en-US" sz="2800" b="1" dirty="0"/>
              <a:t>Status quo</a:t>
            </a:r>
          </a:p>
          <a:p>
            <a:pPr marL="978620" lvl="1" indent="-363144">
              <a:spcBef>
                <a:spcPts val="477"/>
              </a:spcBef>
              <a:spcAft>
                <a:spcPts val="477"/>
              </a:spcAft>
              <a:buClr>
                <a:srgbClr val="F70146"/>
              </a:buClr>
              <a:buFont typeface="Wingdings" panose="05000000000000000000" pitchFamily="2" charset="2"/>
              <a:buChar char="Ø"/>
            </a:pPr>
            <a:r>
              <a:rPr lang="en-US" sz="2800" b="1" dirty="0"/>
              <a:t>Problem  </a:t>
            </a:r>
          </a:p>
          <a:p>
            <a:pPr marL="978620" lvl="1" indent="-363144">
              <a:spcBef>
                <a:spcPts val="477"/>
              </a:spcBef>
              <a:spcAft>
                <a:spcPts val="477"/>
              </a:spcAft>
              <a:buClr>
                <a:srgbClr val="F70146"/>
              </a:buClr>
              <a:buFont typeface="Wingdings" panose="05000000000000000000" pitchFamily="2" charset="2"/>
              <a:buChar char="Ø"/>
            </a:pPr>
            <a:r>
              <a:rPr lang="en-US" sz="2800" b="1" dirty="0"/>
              <a:t>Approach</a:t>
            </a:r>
            <a:endParaRPr lang="en-US" sz="2800" dirty="0"/>
          </a:p>
        </p:txBody>
      </p:sp>
      <p:pic>
        <p:nvPicPr>
          <p:cNvPr id="1026" name="Picture 2" descr="ConTEL 2023">
            <a:extLst>
              <a:ext uri="{FF2B5EF4-FFF2-40B4-BE49-F238E27FC236}">
                <a16:creationId xmlns:a16="http://schemas.microsoft.com/office/drawing/2014/main" id="{1245A98E-8786-12B5-14BF-9953CD2BAC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850" y="950776"/>
            <a:ext cx="3055746" cy="1447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[UniZG FER logo]">
            <a:extLst>
              <a:ext uri="{FF2B5EF4-FFF2-40B4-BE49-F238E27FC236}">
                <a16:creationId xmlns:a16="http://schemas.microsoft.com/office/drawing/2014/main" id="{06B1B6DB-CAB6-3B62-BEEC-BECAE8BD9B2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84" b="13361"/>
          <a:stretch/>
        </p:blipFill>
        <p:spPr bwMode="auto">
          <a:xfrm>
            <a:off x="7609320" y="631116"/>
            <a:ext cx="2363501" cy="1638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feld 11">
            <a:extLst>
              <a:ext uri="{FF2B5EF4-FFF2-40B4-BE49-F238E27FC236}">
                <a16:creationId xmlns:a16="http://schemas.microsoft.com/office/drawing/2014/main" id="{4F36B0D6-32E4-80DD-A0F0-A78CC4987215}"/>
              </a:ext>
            </a:extLst>
          </p:cNvPr>
          <p:cNvSpPr txBox="1"/>
          <p:nvPr/>
        </p:nvSpPr>
        <p:spPr>
          <a:xfrm>
            <a:off x="959647" y="286542"/>
            <a:ext cx="402876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PhD </a:t>
            </a:r>
            <a:r>
              <a:rPr lang="en-US" sz="4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en-US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ORUM</a:t>
            </a:r>
            <a:r>
              <a:rPr lang="en-US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AT" sz="4000" dirty="0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1F7203D0-5597-7D35-CE62-6F8E7F579624}"/>
              </a:ext>
            </a:extLst>
          </p:cNvPr>
          <p:cNvSpPr/>
          <p:nvPr/>
        </p:nvSpPr>
        <p:spPr>
          <a:xfrm>
            <a:off x="17938375" y="311483"/>
            <a:ext cx="2363501" cy="196187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400" dirty="0" err="1"/>
              <a:t>Placeholder</a:t>
            </a:r>
            <a:r>
              <a:rPr lang="de-AT" sz="2400" dirty="0"/>
              <a:t> </a:t>
            </a:r>
            <a:r>
              <a:rPr lang="de-AT" sz="2400" dirty="0" err="1"/>
              <a:t>for</a:t>
            </a:r>
            <a:r>
              <a:rPr lang="de-AT" sz="2400" dirty="0"/>
              <a:t> Logo </a:t>
            </a:r>
            <a:r>
              <a:rPr lang="de-AT" sz="2400" dirty="0" err="1"/>
              <a:t>or</a:t>
            </a:r>
            <a:r>
              <a:rPr lang="de-AT" sz="2400" dirty="0"/>
              <a:t> University </a:t>
            </a:r>
            <a:r>
              <a:rPr lang="de-AT" sz="2400" dirty="0" err="1"/>
              <a:t>Embelm</a:t>
            </a:r>
            <a:endParaRPr lang="en-AT" sz="2400" dirty="0"/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A9824EA3-23E4-C001-3540-DCDB03DF8E7D}"/>
              </a:ext>
            </a:extLst>
          </p:cNvPr>
          <p:cNvSpPr/>
          <p:nvPr/>
        </p:nvSpPr>
        <p:spPr>
          <a:xfrm>
            <a:off x="15332463" y="328524"/>
            <a:ext cx="2363501" cy="196187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2400" dirty="0" err="1"/>
              <a:t>Placeholder</a:t>
            </a:r>
            <a:r>
              <a:rPr lang="de-AT" sz="2400" dirty="0"/>
              <a:t> </a:t>
            </a:r>
            <a:r>
              <a:rPr lang="de-AT" sz="2400" dirty="0" err="1"/>
              <a:t>for</a:t>
            </a:r>
            <a:r>
              <a:rPr lang="de-AT" sz="2400" dirty="0"/>
              <a:t> Logo </a:t>
            </a:r>
            <a:r>
              <a:rPr lang="de-AT" sz="2400" dirty="0" err="1"/>
              <a:t>or</a:t>
            </a:r>
            <a:r>
              <a:rPr lang="de-AT" sz="2400" dirty="0"/>
              <a:t> University </a:t>
            </a:r>
            <a:r>
              <a:rPr lang="de-AT" sz="2400" dirty="0" err="1"/>
              <a:t>Embelm</a:t>
            </a:r>
            <a:endParaRPr lang="en-AT" sz="2400" dirty="0"/>
          </a:p>
        </p:txBody>
      </p:sp>
      <p:grpSp>
        <p:nvGrpSpPr>
          <p:cNvPr id="20" name="Gruppieren 25">
            <a:extLst>
              <a:ext uri="{FF2B5EF4-FFF2-40B4-BE49-F238E27FC236}">
                <a16:creationId xmlns:a16="http://schemas.microsoft.com/office/drawing/2014/main" id="{E72F1970-295C-ABAF-D566-9F7FDE8636F0}"/>
              </a:ext>
            </a:extLst>
          </p:cNvPr>
          <p:cNvGrpSpPr/>
          <p:nvPr/>
        </p:nvGrpSpPr>
        <p:grpSpPr>
          <a:xfrm>
            <a:off x="11099539" y="5121722"/>
            <a:ext cx="9501504" cy="1288530"/>
            <a:chOff x="13922613" y="50737721"/>
            <a:chExt cx="11814889" cy="1368667"/>
          </a:xfrm>
        </p:grpSpPr>
        <p:sp>
          <p:nvSpPr>
            <p:cNvPr id="21" name="Textfeld 26">
              <a:extLst>
                <a:ext uri="{FF2B5EF4-FFF2-40B4-BE49-F238E27FC236}">
                  <a16:creationId xmlns:a16="http://schemas.microsoft.com/office/drawing/2014/main" id="{0486FAB6-586E-9929-2D0C-2C9B79E136DD}"/>
                </a:ext>
              </a:extLst>
            </p:cNvPr>
            <p:cNvSpPr txBox="1"/>
            <p:nvPr/>
          </p:nvSpPr>
          <p:spPr>
            <a:xfrm>
              <a:off x="13941551" y="50737721"/>
              <a:ext cx="11795337" cy="1368667"/>
            </a:xfrm>
            <a:prstGeom prst="rect">
              <a:avLst/>
            </a:prstGeom>
            <a:noFill/>
          </p:spPr>
          <p:txBody>
            <a:bodyPr wrap="square" lIns="0" tIns="302754" rIns="0" bIns="302754" rtlCol="0">
              <a:spAutoFit/>
            </a:bodyPr>
            <a:lstStyle/>
            <a:p>
              <a:r>
                <a:rPr lang="en-US" sz="4400" b="1" dirty="0">
                  <a:solidFill>
                    <a:srgbClr val="00699F"/>
                  </a:solidFill>
                </a:rPr>
                <a:t>Results</a:t>
              </a:r>
              <a:endParaRPr lang="de-AT" sz="4400" b="1" dirty="0">
                <a:solidFill>
                  <a:srgbClr val="00699F"/>
                </a:solidFill>
              </a:endParaRPr>
            </a:p>
          </p:txBody>
        </p:sp>
        <p:cxnSp>
          <p:nvCxnSpPr>
            <p:cNvPr id="22" name="Gerader Verbinder 27">
              <a:extLst>
                <a:ext uri="{FF2B5EF4-FFF2-40B4-BE49-F238E27FC236}">
                  <a16:creationId xmlns:a16="http://schemas.microsoft.com/office/drawing/2014/main" id="{8FB3A405-33C8-481E-3D71-75B17404A456}"/>
                </a:ext>
              </a:extLst>
            </p:cNvPr>
            <p:cNvCxnSpPr/>
            <p:nvPr/>
          </p:nvCxnSpPr>
          <p:spPr>
            <a:xfrm>
              <a:off x="13922613" y="51965593"/>
              <a:ext cx="11814889" cy="0"/>
            </a:xfrm>
            <a:prstGeom prst="line">
              <a:avLst/>
            </a:prstGeom>
            <a:ln w="63500">
              <a:solidFill>
                <a:srgbClr val="00699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uppieren 25">
            <a:extLst>
              <a:ext uri="{FF2B5EF4-FFF2-40B4-BE49-F238E27FC236}">
                <a16:creationId xmlns:a16="http://schemas.microsoft.com/office/drawing/2014/main" id="{DE244EA4-C7CD-0B21-B1D8-231D35328064}"/>
              </a:ext>
            </a:extLst>
          </p:cNvPr>
          <p:cNvGrpSpPr/>
          <p:nvPr/>
        </p:nvGrpSpPr>
        <p:grpSpPr>
          <a:xfrm>
            <a:off x="870125" y="5061979"/>
            <a:ext cx="9501504" cy="1288530"/>
            <a:chOff x="13922613" y="50737721"/>
            <a:chExt cx="11814889" cy="1368667"/>
          </a:xfrm>
        </p:grpSpPr>
        <p:sp>
          <p:nvSpPr>
            <p:cNvPr id="32" name="Textfeld 26">
              <a:extLst>
                <a:ext uri="{FF2B5EF4-FFF2-40B4-BE49-F238E27FC236}">
                  <a16:creationId xmlns:a16="http://schemas.microsoft.com/office/drawing/2014/main" id="{5D259666-999A-39F5-D01C-19AC28D0EBD7}"/>
                </a:ext>
              </a:extLst>
            </p:cNvPr>
            <p:cNvSpPr txBox="1"/>
            <p:nvPr/>
          </p:nvSpPr>
          <p:spPr>
            <a:xfrm>
              <a:off x="13941551" y="50737721"/>
              <a:ext cx="11795337" cy="1368667"/>
            </a:xfrm>
            <a:prstGeom prst="rect">
              <a:avLst/>
            </a:prstGeom>
            <a:noFill/>
          </p:spPr>
          <p:txBody>
            <a:bodyPr wrap="square" lIns="0" tIns="302754" rIns="0" bIns="302754" rtlCol="0">
              <a:spAutoFit/>
            </a:bodyPr>
            <a:lstStyle/>
            <a:p>
              <a:r>
                <a:rPr lang="en-US" sz="4400" b="1" dirty="0">
                  <a:solidFill>
                    <a:srgbClr val="00699F"/>
                  </a:solidFill>
                </a:rPr>
                <a:t>Abstract</a:t>
              </a:r>
              <a:endParaRPr lang="de-AT" sz="4400" b="1" dirty="0">
                <a:solidFill>
                  <a:srgbClr val="00699F"/>
                </a:solidFill>
              </a:endParaRPr>
            </a:p>
          </p:txBody>
        </p:sp>
        <p:cxnSp>
          <p:nvCxnSpPr>
            <p:cNvPr id="33" name="Gerader Verbinder 27">
              <a:extLst>
                <a:ext uri="{FF2B5EF4-FFF2-40B4-BE49-F238E27FC236}">
                  <a16:creationId xmlns:a16="http://schemas.microsoft.com/office/drawing/2014/main" id="{4335AD89-3804-8BB2-6AA0-C2763D21F3F7}"/>
                </a:ext>
              </a:extLst>
            </p:cNvPr>
            <p:cNvCxnSpPr/>
            <p:nvPr/>
          </p:nvCxnSpPr>
          <p:spPr>
            <a:xfrm>
              <a:off x="13922613" y="51965593"/>
              <a:ext cx="11814889" cy="0"/>
            </a:xfrm>
            <a:prstGeom prst="line">
              <a:avLst/>
            </a:prstGeom>
            <a:ln w="63500">
              <a:solidFill>
                <a:srgbClr val="00699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uppieren 25">
            <a:extLst>
              <a:ext uri="{FF2B5EF4-FFF2-40B4-BE49-F238E27FC236}">
                <a16:creationId xmlns:a16="http://schemas.microsoft.com/office/drawing/2014/main" id="{AB15D589-6991-0B0D-8FDE-82BD0087BECB}"/>
              </a:ext>
            </a:extLst>
          </p:cNvPr>
          <p:cNvGrpSpPr/>
          <p:nvPr/>
        </p:nvGrpSpPr>
        <p:grpSpPr>
          <a:xfrm>
            <a:off x="763551" y="11708754"/>
            <a:ext cx="9501504" cy="1288530"/>
            <a:chOff x="13922613" y="50737721"/>
            <a:chExt cx="11814889" cy="1368667"/>
          </a:xfrm>
        </p:grpSpPr>
        <p:sp>
          <p:nvSpPr>
            <p:cNvPr id="35" name="Textfeld 26">
              <a:extLst>
                <a:ext uri="{FF2B5EF4-FFF2-40B4-BE49-F238E27FC236}">
                  <a16:creationId xmlns:a16="http://schemas.microsoft.com/office/drawing/2014/main" id="{682E9471-25B1-9CDA-1B63-A2E8BACCE038}"/>
                </a:ext>
              </a:extLst>
            </p:cNvPr>
            <p:cNvSpPr txBox="1"/>
            <p:nvPr/>
          </p:nvSpPr>
          <p:spPr>
            <a:xfrm>
              <a:off x="13941551" y="50737721"/>
              <a:ext cx="11795337" cy="1368667"/>
            </a:xfrm>
            <a:prstGeom prst="rect">
              <a:avLst/>
            </a:prstGeom>
            <a:noFill/>
          </p:spPr>
          <p:txBody>
            <a:bodyPr wrap="square" lIns="0" tIns="302754" rIns="0" bIns="302754" rtlCol="0">
              <a:spAutoFit/>
            </a:bodyPr>
            <a:lstStyle/>
            <a:p>
              <a:r>
                <a:rPr lang="en-US" sz="4400" b="1" dirty="0">
                  <a:solidFill>
                    <a:srgbClr val="00699F"/>
                  </a:solidFill>
                </a:rPr>
                <a:t>Research topic presentation</a:t>
              </a:r>
              <a:endParaRPr lang="de-AT" sz="4400" b="1" dirty="0">
                <a:solidFill>
                  <a:srgbClr val="00699F"/>
                </a:solidFill>
              </a:endParaRPr>
            </a:p>
          </p:txBody>
        </p:sp>
        <p:cxnSp>
          <p:nvCxnSpPr>
            <p:cNvPr id="36" name="Gerader Verbinder 27">
              <a:extLst>
                <a:ext uri="{FF2B5EF4-FFF2-40B4-BE49-F238E27FC236}">
                  <a16:creationId xmlns:a16="http://schemas.microsoft.com/office/drawing/2014/main" id="{61FA67C7-5460-8DA9-47F4-14153E69A30E}"/>
                </a:ext>
              </a:extLst>
            </p:cNvPr>
            <p:cNvCxnSpPr/>
            <p:nvPr/>
          </p:nvCxnSpPr>
          <p:spPr>
            <a:xfrm>
              <a:off x="13922613" y="51965593"/>
              <a:ext cx="11814889" cy="0"/>
            </a:xfrm>
            <a:prstGeom prst="line">
              <a:avLst/>
            </a:prstGeom>
            <a:ln w="63500">
              <a:solidFill>
                <a:srgbClr val="00699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uppieren 25">
            <a:extLst>
              <a:ext uri="{FF2B5EF4-FFF2-40B4-BE49-F238E27FC236}">
                <a16:creationId xmlns:a16="http://schemas.microsoft.com/office/drawing/2014/main" id="{41CA3A77-A577-5768-2111-812F5A677C51}"/>
              </a:ext>
            </a:extLst>
          </p:cNvPr>
          <p:cNvGrpSpPr/>
          <p:nvPr/>
        </p:nvGrpSpPr>
        <p:grpSpPr>
          <a:xfrm>
            <a:off x="10935036" y="23507681"/>
            <a:ext cx="9501504" cy="1288530"/>
            <a:chOff x="13922613" y="50737721"/>
            <a:chExt cx="11814889" cy="1368667"/>
          </a:xfrm>
        </p:grpSpPr>
        <p:sp>
          <p:nvSpPr>
            <p:cNvPr id="39" name="Textfeld 26">
              <a:extLst>
                <a:ext uri="{FF2B5EF4-FFF2-40B4-BE49-F238E27FC236}">
                  <a16:creationId xmlns:a16="http://schemas.microsoft.com/office/drawing/2014/main" id="{223F9DE1-C278-5D6B-4399-11FA9A159D0E}"/>
                </a:ext>
              </a:extLst>
            </p:cNvPr>
            <p:cNvSpPr txBox="1"/>
            <p:nvPr/>
          </p:nvSpPr>
          <p:spPr>
            <a:xfrm>
              <a:off x="13941551" y="50737721"/>
              <a:ext cx="11795337" cy="1368667"/>
            </a:xfrm>
            <a:prstGeom prst="rect">
              <a:avLst/>
            </a:prstGeom>
            <a:noFill/>
          </p:spPr>
          <p:txBody>
            <a:bodyPr wrap="square" lIns="0" tIns="302754" rIns="0" bIns="302754" rtlCol="0">
              <a:spAutoFit/>
            </a:bodyPr>
            <a:lstStyle/>
            <a:p>
              <a:r>
                <a:rPr lang="en-US" sz="4400" b="1" dirty="0">
                  <a:solidFill>
                    <a:srgbClr val="00699F"/>
                  </a:solidFill>
                </a:rPr>
                <a:t>Acknowledgement</a:t>
              </a:r>
              <a:endParaRPr lang="de-AT" sz="4400" b="1" dirty="0">
                <a:solidFill>
                  <a:srgbClr val="00699F"/>
                </a:solidFill>
              </a:endParaRPr>
            </a:p>
          </p:txBody>
        </p:sp>
        <p:cxnSp>
          <p:nvCxnSpPr>
            <p:cNvPr id="41" name="Gerader Verbinder 27">
              <a:extLst>
                <a:ext uri="{FF2B5EF4-FFF2-40B4-BE49-F238E27FC236}">
                  <a16:creationId xmlns:a16="http://schemas.microsoft.com/office/drawing/2014/main" id="{09542083-0C9D-441C-34B9-4A2244E00076}"/>
                </a:ext>
              </a:extLst>
            </p:cNvPr>
            <p:cNvCxnSpPr/>
            <p:nvPr/>
          </p:nvCxnSpPr>
          <p:spPr>
            <a:xfrm>
              <a:off x="13922613" y="51965593"/>
              <a:ext cx="11814889" cy="0"/>
            </a:xfrm>
            <a:prstGeom prst="line">
              <a:avLst/>
            </a:prstGeom>
            <a:ln w="63500">
              <a:solidFill>
                <a:srgbClr val="00699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658625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42</TotalTime>
  <Words>52</Words>
  <Application>Microsoft Office PowerPoint</Application>
  <PresentationFormat>Benutzerdefiniert</PresentationFormat>
  <Paragraphs>18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Wingdings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cp:lastModifiedBy>Teschl, Reinhard</cp:lastModifiedBy>
  <cp:revision>1</cp:revision>
  <dcterms:created xsi:type="dcterms:W3CDTF">2014-05-13T09:18:04Z</dcterms:created>
  <dcterms:modified xsi:type="dcterms:W3CDTF">2023-06-20T11:23:01Z</dcterms:modified>
</cp:coreProperties>
</file>